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8" r:id="rId4"/>
    <p:sldId id="271" r:id="rId5"/>
    <p:sldId id="258" r:id="rId6"/>
    <p:sldId id="259" r:id="rId7"/>
    <p:sldId id="277" r:id="rId8"/>
    <p:sldId id="260" r:id="rId9"/>
    <p:sldId id="261" r:id="rId10"/>
    <p:sldId id="262" r:id="rId11"/>
    <p:sldId id="263" r:id="rId12"/>
    <p:sldId id="267" r:id="rId13"/>
    <p:sldId id="264" r:id="rId14"/>
    <p:sldId id="265" r:id="rId15"/>
    <p:sldId id="272" r:id="rId16"/>
    <p:sldId id="266" r:id="rId17"/>
    <p:sldId id="268" r:id="rId18"/>
    <p:sldId id="269" r:id="rId19"/>
    <p:sldId id="273" r:id="rId20"/>
    <p:sldId id="276" r:id="rId21"/>
    <p:sldId id="275" r:id="rId2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5278AC-D9E6-45A3-94FE-4E34FD68B612}" type="datetimeFigureOut">
              <a:rPr lang="fi-FI" smtClean="0"/>
              <a:pPr/>
              <a:t>31.1.2009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ache.fi/" TargetMode="External"/><Relationship Id="rId2" Type="http://schemas.openxmlformats.org/officeDocument/2006/relationships/hyperlink" Target="http://www.geocaching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ivenalla.fi/" TargetMode="External"/><Relationship Id="rId5" Type="http://schemas.openxmlformats.org/officeDocument/2006/relationships/hyperlink" Target="http://personal.inet.fi/hima/pekkar" TargetMode="External"/><Relationship Id="rId4" Type="http://schemas.openxmlformats.org/officeDocument/2006/relationships/hyperlink" Target="http://geowiki.fi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caching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Geokätköily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Huikka78 - Marko Huikuri</a:t>
            </a:r>
          </a:p>
          <a:p>
            <a:r>
              <a:rPr lang="fi-FI" dirty="0" smtClean="0"/>
              <a:t>kuvaus@gmail.com</a:t>
            </a:r>
            <a:endParaRPr lang="fi-FI" dirty="0"/>
          </a:p>
        </p:txBody>
      </p:sp>
      <p:pic>
        <p:nvPicPr>
          <p:cNvPr id="4" name="Picture 3" descr="Geocaching-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3643318" cy="36433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Difficulty, asteikko 1-5</a:t>
            </a:r>
          </a:p>
          <a:p>
            <a:pPr lvl="1"/>
            <a:r>
              <a:rPr lang="fi-FI" dirty="0" smtClean="0"/>
              <a:t>Kertoo kuinka vaikeassa piilossa kätkö on</a:t>
            </a:r>
          </a:p>
          <a:p>
            <a:pPr lvl="2"/>
            <a:r>
              <a:rPr lang="fi-FI" dirty="0" smtClean="0"/>
              <a:t>Esim. D = 1, kätkö saattaa olla täysin näkyvillä tai hyvin ilmeisessä paikassa</a:t>
            </a:r>
          </a:p>
          <a:p>
            <a:pPr lvl="2"/>
            <a:r>
              <a:rPr lang="fi-FI" dirty="0" smtClean="0"/>
              <a:t>Esim. D = 3, saatat joutua etsimään pitkäänkin, hyvin naamioitu tai paikassa, jossa sen ei arvaa olevan</a:t>
            </a:r>
          </a:p>
          <a:p>
            <a:pPr lvl="2"/>
            <a:r>
              <a:rPr lang="fi-FI" dirty="0" smtClean="0"/>
              <a:t>Esim. D = 4, saatat jo tarvita apuvälineitä </a:t>
            </a:r>
            <a:r>
              <a:rPr lang="fi-FI" dirty="0" smtClean="0"/>
              <a:t>ja/tai </a:t>
            </a:r>
            <a:r>
              <a:rPr lang="fi-FI" dirty="0" smtClean="0"/>
              <a:t>kekseliäisyyttä purkin esiin saamiseksi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Vaikeustasot, difficulty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Terrain, asteikko 1-5</a:t>
            </a:r>
          </a:p>
          <a:p>
            <a:pPr lvl="1"/>
            <a:r>
              <a:rPr lang="fi-FI" dirty="0" smtClean="0"/>
              <a:t>Kertoo millaisessa maastossa kätkö on</a:t>
            </a:r>
          </a:p>
          <a:p>
            <a:pPr lvl="2"/>
            <a:r>
              <a:rPr lang="fi-FI" dirty="0" smtClean="0"/>
              <a:t>Esim. T = 1, kätkö on tasaisella, helposti saavutettavissa, periaatteessa pyörätuolista otettavissa</a:t>
            </a:r>
          </a:p>
          <a:p>
            <a:pPr lvl="2"/>
            <a:r>
              <a:rPr lang="fi-FI" dirty="0" smtClean="0"/>
              <a:t>Esim. T = 2, saattaa sisältää metsässä kulkua, jyrkkiä mäkiä, olla normaalia korkeammalla tai matalammalla</a:t>
            </a:r>
          </a:p>
          <a:p>
            <a:pPr lvl="2"/>
            <a:r>
              <a:rPr lang="fi-FI" dirty="0" smtClean="0"/>
              <a:t>Esim. T = 3, sisältää jo kiipeilyä puuhun/kallioilla, ryömimistä </a:t>
            </a:r>
            <a:r>
              <a:rPr lang="fi-FI" dirty="0" smtClean="0"/>
              <a:t>tms. </a:t>
            </a:r>
            <a:r>
              <a:rPr lang="fi-FI" dirty="0" smtClean="0"/>
              <a:t>haastavampaa liikkumista</a:t>
            </a:r>
          </a:p>
          <a:p>
            <a:pPr lvl="2"/>
            <a:r>
              <a:rPr lang="fi-FI" dirty="0" smtClean="0"/>
              <a:t>Esim. T = 4, vaatii jo normaalia suurempaa ketteryyttä/rohkeutta, esim. korkealla puussa</a:t>
            </a:r>
          </a:p>
          <a:p>
            <a:pPr lvl="2"/>
            <a:r>
              <a:rPr lang="fi-FI" dirty="0" smtClean="0"/>
              <a:t>Esim. T = 5, vaatii erikoisvarusteita, kuten kiipeilyvälineet, veneen tms.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Vaikeustasot, terrain</a:t>
            </a: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Kätkötiedote</a:t>
            </a:r>
          </a:p>
          <a:p>
            <a:r>
              <a:rPr lang="fi-FI" dirty="0" smtClean="0"/>
              <a:t>Logikirja, kynä</a:t>
            </a:r>
          </a:p>
          <a:p>
            <a:pPr lvl="1"/>
            <a:r>
              <a:rPr lang="fi-FI" dirty="0" smtClean="0"/>
              <a:t>Kätkön löydyttyä kirjataan päivämäärä ja nimimerkki</a:t>
            </a:r>
          </a:p>
          <a:p>
            <a:r>
              <a:rPr lang="fi-FI" dirty="0" smtClean="0"/>
              <a:t>Vaihtotavarat</a:t>
            </a:r>
          </a:p>
          <a:p>
            <a:pPr lvl="1"/>
            <a:r>
              <a:rPr lang="fi-FI" dirty="0" smtClean="0"/>
              <a:t>Voit ottaa jotain pientä ja jättää jotain pientä</a:t>
            </a:r>
          </a:p>
          <a:p>
            <a:r>
              <a:rPr lang="fi-FI" dirty="0" smtClean="0"/>
              <a:t>Matkalaiset ja kolikot</a:t>
            </a:r>
          </a:p>
          <a:p>
            <a:pPr lvl="1"/>
            <a:r>
              <a:rPr lang="fi-FI" dirty="0" smtClean="0"/>
              <a:t>Sisältävät jäljityskoodin, kirjataan nettisivulle, josta voi myös seurata matkalaisen reittiä itse</a:t>
            </a:r>
          </a:p>
          <a:p>
            <a:pPr lvl="1"/>
            <a:r>
              <a:rPr lang="fi-FI" dirty="0" smtClean="0"/>
              <a:t>Monilla tavoitteita, esim kolikko haluaa kiertää vain metsäkätköillä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Purkkien sisältö</a:t>
            </a:r>
            <a:endParaRPr lang="fi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Reipas mieli</a:t>
            </a:r>
          </a:p>
          <a:p>
            <a:r>
              <a:rPr lang="fi-FI" dirty="0" smtClean="0"/>
              <a:t>GPS/kartta</a:t>
            </a:r>
          </a:p>
          <a:p>
            <a:r>
              <a:rPr lang="fi-FI" dirty="0" smtClean="0"/>
              <a:t>Vaatteet</a:t>
            </a:r>
          </a:p>
          <a:p>
            <a:pPr lvl="1"/>
            <a:r>
              <a:rPr lang="fi-FI" dirty="0" smtClean="0"/>
              <a:t>Ulkoiluun sopivat, saattavat likaantua</a:t>
            </a:r>
          </a:p>
          <a:p>
            <a:pPr lvl="1"/>
            <a:r>
              <a:rPr lang="fi-FI" dirty="0" smtClean="0"/>
              <a:t>Hanskat lasinsiruja ja muita teräviä varten</a:t>
            </a:r>
            <a:endParaRPr lang="fi-FI" dirty="0" smtClean="0"/>
          </a:p>
          <a:p>
            <a:r>
              <a:rPr lang="fi-FI" dirty="0" smtClean="0"/>
              <a:t>Kynä</a:t>
            </a:r>
          </a:p>
          <a:p>
            <a:r>
              <a:rPr lang="fi-FI" dirty="0" smtClean="0"/>
              <a:t>Taskulamppu</a:t>
            </a:r>
          </a:p>
          <a:p>
            <a:r>
              <a:rPr lang="fi-FI" dirty="0" smtClean="0"/>
              <a:t>Yleistyökalu</a:t>
            </a:r>
          </a:p>
          <a:p>
            <a:pPr lvl="1"/>
            <a:r>
              <a:rPr lang="fi-FI" dirty="0" smtClean="0"/>
              <a:t>Toisinaan tarpeellinen, jos purkki jumittunut paikalleen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Välineet</a:t>
            </a:r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Internet on oleellinen osa kätköilyä</a:t>
            </a:r>
          </a:p>
          <a:p>
            <a:pPr lvl="1"/>
            <a:r>
              <a:rPr lang="fi-FI" dirty="0" smtClean="0"/>
              <a:t>Kätkökuvaukset koordinaatteineen</a:t>
            </a:r>
          </a:p>
          <a:p>
            <a:pPr lvl="1"/>
            <a:r>
              <a:rPr lang="fi-FI" dirty="0" smtClean="0"/>
              <a:t>Kartat</a:t>
            </a:r>
          </a:p>
          <a:p>
            <a:pPr lvl="1"/>
            <a:r>
              <a:rPr lang="fi-FI" dirty="0" smtClean="0"/>
              <a:t>Hakukoneet mysteereihin</a:t>
            </a:r>
          </a:p>
          <a:p>
            <a:pPr lvl="1"/>
            <a:r>
              <a:rPr lang="fi-FI" dirty="0" smtClean="0"/>
              <a:t>Keskustelufoorumit</a:t>
            </a:r>
          </a:p>
          <a:p>
            <a:pPr lvl="2"/>
            <a:r>
              <a:rPr lang="fi-FI" dirty="0" smtClean="0"/>
              <a:t>Yhteydenpito muihin kätköilijöihin</a:t>
            </a:r>
          </a:p>
          <a:p>
            <a:pPr lvl="2"/>
            <a:r>
              <a:rPr lang="fi-FI" dirty="0" smtClean="0"/>
              <a:t>kysymyksiä/vastauksia/mielipiteitä</a:t>
            </a:r>
          </a:p>
          <a:p>
            <a:pPr lvl="2">
              <a:buNone/>
            </a:pP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Kätköily ja internet</a:t>
            </a:r>
            <a:endParaRPr lang="fi-F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Sisältää kaiken oleellisen tiedon kätkön löytymiseksi</a:t>
            </a:r>
          </a:p>
          <a:p>
            <a:pPr lvl="1"/>
            <a:r>
              <a:rPr lang="fi-FI" dirty="0" smtClean="0"/>
              <a:t>Koordinaatit</a:t>
            </a:r>
          </a:p>
          <a:p>
            <a:pPr lvl="1"/>
            <a:r>
              <a:rPr lang="fi-FI" dirty="0" smtClean="0"/>
              <a:t>Kätkön tyyppi, purkin tyyppi, vaikeustasot</a:t>
            </a:r>
          </a:p>
          <a:p>
            <a:pPr lvl="1"/>
            <a:r>
              <a:rPr lang="fi-FI" dirty="0" smtClean="0"/>
              <a:t>Tietoa kohteesta, jota kätkö esittelee</a:t>
            </a:r>
          </a:p>
          <a:p>
            <a:pPr lvl="2"/>
            <a:r>
              <a:rPr lang="fi-FI" dirty="0" smtClean="0"/>
              <a:t>Käy monesti vaikka matkaoppaasta</a:t>
            </a:r>
          </a:p>
          <a:p>
            <a:pPr lvl="1"/>
            <a:r>
              <a:rPr lang="fi-FI" dirty="0" smtClean="0"/>
              <a:t>Joskus salatun vihjeen kätkentätavasta</a:t>
            </a:r>
          </a:p>
          <a:p>
            <a:pPr lvl="1"/>
            <a:r>
              <a:rPr lang="fi-FI" dirty="0" smtClean="0"/>
              <a:t>Muiden etsijöiden loggaukset</a:t>
            </a:r>
          </a:p>
          <a:p>
            <a:pPr lvl="1"/>
            <a:r>
              <a:rPr lang="fi-FI" dirty="0" smtClean="0"/>
              <a:t>Mahdollisuuden oman loggauksen tekemiseen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Kätkökuvaus</a:t>
            </a:r>
            <a:endParaRPr lang="fi-F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hlinkClick r:id="rId2"/>
              </a:rPr>
              <a:t>http://www.geocaching.com</a:t>
            </a:r>
            <a:endParaRPr lang="fi-FI" dirty="0" smtClean="0"/>
          </a:p>
          <a:p>
            <a:pPr lvl="1"/>
            <a:r>
              <a:rPr lang="fi-FI" dirty="0" smtClean="0"/>
              <a:t>Virallinen sivusto, kätkökuvaukset, loggaukset</a:t>
            </a:r>
          </a:p>
          <a:p>
            <a:r>
              <a:rPr lang="fi-FI" dirty="0" smtClean="0">
                <a:hlinkClick r:id="rId3"/>
              </a:rPr>
              <a:t>http://www.geocache.fi</a:t>
            </a:r>
            <a:endParaRPr lang="fi-FI" dirty="0" smtClean="0"/>
          </a:p>
          <a:p>
            <a:pPr lvl="1"/>
            <a:r>
              <a:rPr lang="fi-FI" dirty="0" smtClean="0"/>
              <a:t>Suomen kansallinen sivusto, paljon tietoa suomeksi</a:t>
            </a:r>
          </a:p>
          <a:p>
            <a:r>
              <a:rPr lang="fi-FI" dirty="0" smtClean="0">
                <a:hlinkClick r:id="rId4"/>
              </a:rPr>
              <a:t>http://geowiki.fi</a:t>
            </a:r>
            <a:endParaRPr lang="fi-FI" dirty="0" smtClean="0"/>
          </a:p>
          <a:p>
            <a:pPr lvl="1"/>
            <a:r>
              <a:rPr lang="fi-FI" dirty="0" smtClean="0"/>
              <a:t>Tietoa kätköilystä wikipediassa</a:t>
            </a:r>
          </a:p>
          <a:p>
            <a:r>
              <a:rPr lang="fi-FI" dirty="0" smtClean="0">
                <a:hlinkClick r:id="rId5"/>
              </a:rPr>
              <a:t>http://personal.inet.fi/hima/pekkar</a:t>
            </a:r>
            <a:endParaRPr lang="fi-FI" dirty="0" smtClean="0"/>
          </a:p>
          <a:p>
            <a:pPr lvl="1"/>
            <a:r>
              <a:rPr lang="fi-FI" dirty="0" smtClean="0"/>
              <a:t>Pekan kätköilysivut, hyvää käytännön tietoa</a:t>
            </a:r>
          </a:p>
          <a:p>
            <a:r>
              <a:rPr lang="fi-FI" dirty="0" smtClean="0">
                <a:hlinkClick r:id="rId6"/>
              </a:rPr>
              <a:t>http://www.kivenalla.fi</a:t>
            </a:r>
            <a:endParaRPr lang="fi-FI" dirty="0" smtClean="0"/>
          </a:p>
          <a:p>
            <a:pPr lvl="1"/>
            <a:r>
              <a:rPr lang="fi-FI" dirty="0" smtClean="0"/>
              <a:t>Suomalainen nettikauppa, josta saa kätköilytarvikkeita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Tärkeimmät sivustot</a:t>
            </a:r>
            <a:endParaRPr lang="fi-FI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GPS, Global Position System, paikannusjärjestelmä</a:t>
            </a:r>
          </a:p>
          <a:p>
            <a:r>
              <a:rPr lang="fi-FI" dirty="0" smtClean="0"/>
              <a:t>TB, Travel Bug, matkalainen, joka kiertää kätköstä toiselle</a:t>
            </a:r>
          </a:p>
          <a:p>
            <a:r>
              <a:rPr lang="fi-FI" dirty="0" smtClean="0"/>
              <a:t>GC, Geo Coin, kuin TB, mutta kolikko</a:t>
            </a:r>
          </a:p>
          <a:p>
            <a:r>
              <a:rPr lang="fi-FI" dirty="0" smtClean="0"/>
              <a:t>TFTC, Thank For The Cache, kiitetään tekijää kätköstä</a:t>
            </a:r>
          </a:p>
          <a:p>
            <a:r>
              <a:rPr lang="fi-FI" dirty="0" smtClean="0"/>
              <a:t>FTF, First To Find, kätkön ensimmäinen löytäjä</a:t>
            </a:r>
          </a:p>
          <a:p>
            <a:r>
              <a:rPr lang="fi-FI" dirty="0" smtClean="0"/>
              <a:t>Jästi, kätköilystä tietämätön ohikulkija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Yleisimpiä lyhenteitä</a:t>
            </a:r>
            <a:endParaRPr lang="fi-F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Tunnusten luominen </a:t>
            </a:r>
            <a:r>
              <a:rPr lang="fi-FI" dirty="0" smtClean="0">
                <a:hlinkClick r:id="rId2"/>
              </a:rPr>
              <a:t>http://www.geocaching.com</a:t>
            </a:r>
            <a:r>
              <a:rPr lang="fi-FI" dirty="0" smtClean="0"/>
              <a:t> sivulle</a:t>
            </a:r>
          </a:p>
          <a:p>
            <a:r>
              <a:rPr lang="fi-FI" dirty="0" smtClean="0"/>
              <a:t>Kätkökuvauksen lukeminen ja koordinaatit </a:t>
            </a:r>
          </a:p>
          <a:p>
            <a:r>
              <a:rPr lang="fi-FI" dirty="0" smtClean="0"/>
              <a:t>Kätkön etsiminen maastosta</a:t>
            </a:r>
          </a:p>
          <a:p>
            <a:r>
              <a:rPr lang="fi-FI" dirty="0" smtClean="0"/>
              <a:t>Kätkön loggaus purkkiin</a:t>
            </a:r>
          </a:p>
          <a:p>
            <a:r>
              <a:rPr lang="fi-FI" dirty="0" smtClean="0"/>
              <a:t>Kätkön loggaus </a:t>
            </a:r>
            <a:r>
              <a:rPr lang="fi-FI" dirty="0" smtClean="0">
                <a:hlinkClick r:id="rId2"/>
              </a:rPr>
              <a:t>http://www.geocaching.com</a:t>
            </a:r>
            <a:r>
              <a:rPr lang="fi-FI" dirty="0" smtClean="0"/>
              <a:t> sivulle</a:t>
            </a:r>
          </a:p>
          <a:p>
            <a:r>
              <a:rPr lang="fi-FI" dirty="0" smtClean="0"/>
              <a:t>Toistetaan haluttaessa kohdasta 2 </a:t>
            </a:r>
            <a:r>
              <a:rPr lang="fi-FI" dirty="0" smtClean="0">
                <a:sym typeface="Wingdings" pitchFamily="2" charset="2"/>
              </a:rPr>
              <a:t>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Aloittaminen</a:t>
            </a:r>
            <a:endParaRPr lang="fi-FI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Periaatteessa kuka tahansa voi piilottaa kätkön</a:t>
            </a:r>
          </a:p>
          <a:p>
            <a:pPr lvl="1"/>
            <a:r>
              <a:rPr lang="fi-FI" dirty="0" smtClean="0"/>
              <a:t>Huoltovastuu!</a:t>
            </a:r>
          </a:p>
          <a:p>
            <a:pPr lvl="1"/>
            <a:r>
              <a:rPr lang="fi-FI" dirty="0" smtClean="0"/>
              <a:t>Yksityisellä alueella tai </a:t>
            </a:r>
            <a:r>
              <a:rPr lang="fi-FI" dirty="0" smtClean="0"/>
              <a:t>luonnonpuistossa/-suojelualueella </a:t>
            </a:r>
            <a:r>
              <a:rPr lang="fi-FI" dirty="0" smtClean="0"/>
              <a:t>tarvitaan lupa/ilmoitus maanomistajalle</a:t>
            </a:r>
          </a:p>
          <a:p>
            <a:pPr lvl="1"/>
            <a:r>
              <a:rPr lang="fi-FI" dirty="0" smtClean="0"/>
              <a:t>Ei saa olla liian lähellä toista kätköä (161 metriä)</a:t>
            </a:r>
          </a:p>
          <a:p>
            <a:pPr lvl="1"/>
            <a:r>
              <a:rPr lang="fi-FI" dirty="0" smtClean="0"/>
              <a:t>Kätkö tarvitsee hyväksynnän ennen kuin se julkaistaan nettisivulla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Kätkön piilottaminen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183880" cy="4541722"/>
          </a:xfrm>
        </p:spPr>
        <p:txBody>
          <a:bodyPr>
            <a:normAutofit/>
          </a:bodyPr>
          <a:lstStyle/>
          <a:p>
            <a:r>
              <a:rPr lang="fi-FI" dirty="0" smtClean="0"/>
              <a:t>Hauska harrastus</a:t>
            </a:r>
          </a:p>
          <a:p>
            <a:pPr lvl="1"/>
            <a:r>
              <a:rPr lang="fi-FI" dirty="0" smtClean="0"/>
              <a:t>Liikuntaa, ulkoilua</a:t>
            </a:r>
          </a:p>
          <a:p>
            <a:pPr lvl="1"/>
            <a:r>
              <a:rPr lang="fi-FI" dirty="0" smtClean="0"/>
              <a:t>Aivojumppaa</a:t>
            </a:r>
          </a:p>
          <a:p>
            <a:pPr lvl="1"/>
            <a:r>
              <a:rPr lang="fi-FI" dirty="0" smtClean="0"/>
              <a:t>Kehittävää, opettavaa</a:t>
            </a:r>
          </a:p>
          <a:p>
            <a:pPr lvl="1"/>
            <a:r>
              <a:rPr lang="fi-FI" dirty="0" smtClean="0"/>
              <a:t>Mahdollista likimain jokaiselle ja koko perheelle</a:t>
            </a:r>
          </a:p>
          <a:p>
            <a:pPr lvl="1"/>
            <a:r>
              <a:rPr lang="fi-FI" dirty="0" smtClean="0"/>
              <a:t>Maailmanlaajuista toimintaa</a:t>
            </a:r>
          </a:p>
          <a:p>
            <a:r>
              <a:rPr lang="fi-FI" dirty="0" smtClean="0"/>
              <a:t>Purkin etsimistä</a:t>
            </a:r>
          </a:p>
          <a:p>
            <a:pPr lvl="1"/>
            <a:r>
              <a:rPr lang="fi-FI" dirty="0" smtClean="0"/>
              <a:t>Kartan avulla</a:t>
            </a:r>
          </a:p>
          <a:p>
            <a:pPr lvl="1"/>
            <a:r>
              <a:rPr lang="fi-FI" dirty="0" smtClean="0"/>
              <a:t>GPS:n avulla</a:t>
            </a:r>
          </a:p>
          <a:p>
            <a:pPr lvl="2"/>
            <a:r>
              <a:rPr lang="fi-FI" dirty="0" smtClean="0"/>
              <a:t>Suunnistusta lisämausteilla</a:t>
            </a:r>
          </a:p>
          <a:p>
            <a:pPr lvl="1"/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geokätköily?</a:t>
            </a:r>
            <a:endParaRPr lang="fi-F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Jäikö kysyttävää?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Kysymyksiä?</a:t>
            </a:r>
            <a:endParaRPr lang="fi-FI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Sitä välillä tarvitaan </a:t>
            </a:r>
            <a:r>
              <a:rPr lang="fi-FI" dirty="0" smtClean="0">
                <a:sym typeface="Wingdings" pitchFamily="2" charset="2"/>
              </a:rPr>
              <a:t>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Onnea etsintään!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GPS järjestelmän häirintäsignaalin poistaminen mahdollisti tarkan paikallistamisen 1.5.2000</a:t>
            </a:r>
          </a:p>
          <a:p>
            <a:r>
              <a:rPr lang="fi-FI" dirty="0" smtClean="0"/>
              <a:t>Ensimmäinen kätkö USA:ssa piilotettiin 3.5.2000</a:t>
            </a:r>
          </a:p>
          <a:p>
            <a:r>
              <a:rPr lang="fi-FI" dirty="0" smtClean="0"/>
              <a:t>Suomen ensimmäinen 30.9.2000 Keravalle</a:t>
            </a:r>
          </a:p>
          <a:p>
            <a:pPr lvl="1"/>
            <a:r>
              <a:rPr lang="fi-FI" dirty="0" smtClean="0"/>
              <a:t>Yhä olemassa</a:t>
            </a:r>
          </a:p>
          <a:p>
            <a:r>
              <a:rPr lang="fi-FI" dirty="0" smtClean="0"/>
              <a:t>Tästä lähtien uusien kätköjen määrä vähintäänkin tuplaantunut vuosittain Suomessa</a:t>
            </a:r>
          </a:p>
          <a:p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Hieman kätköilyn historiaa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Kätköjä on hyvin paljon ympäriinsä, vain mielikuvitus on rajana</a:t>
            </a:r>
          </a:p>
          <a:p>
            <a:pPr lvl="1"/>
            <a:r>
              <a:rPr lang="fi-FI" dirty="0" smtClean="0"/>
              <a:t>Maastossa</a:t>
            </a:r>
          </a:p>
          <a:p>
            <a:pPr lvl="2"/>
            <a:r>
              <a:rPr lang="fi-FI" dirty="0" smtClean="0"/>
              <a:t>Kiven alla, puussa, juurakossa, kannossa, sammaleen alla, kalliolla, näköalapaikalla</a:t>
            </a:r>
          </a:p>
          <a:p>
            <a:pPr lvl="1"/>
            <a:r>
              <a:rPr lang="fi-FI" dirty="0" smtClean="0"/>
              <a:t>Kaupungissa</a:t>
            </a:r>
          </a:p>
          <a:p>
            <a:pPr lvl="2"/>
            <a:r>
              <a:rPr lang="fi-FI" dirty="0" smtClean="0"/>
              <a:t>Ovenpielessä, ikkunalaudalla, rännin takana, muurin kolossa, kuitenkin ulkotiloissa</a:t>
            </a:r>
          </a:p>
          <a:p>
            <a:r>
              <a:rPr lang="fi-FI" dirty="0" smtClean="0"/>
              <a:t>Suomessa on yli 7000 kätköä ja koko maailmassa yli 100 000!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Missä kätköjä on?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Koordinaattien avulla</a:t>
            </a:r>
          </a:p>
          <a:p>
            <a:pPr lvl="1"/>
            <a:r>
              <a:rPr lang="fi-FI" dirty="0" smtClean="0"/>
              <a:t>Koko maailma on jaettu pituus- ja leveyspiireihin, jokaisella paikalla maailmassa on omat koordinaatit</a:t>
            </a:r>
          </a:p>
          <a:p>
            <a:pPr lvl="1"/>
            <a:r>
              <a:rPr lang="fi-FI" dirty="0" smtClean="0"/>
              <a:t>Koordinaatit julkaistaan netissä,</a:t>
            </a:r>
          </a:p>
          <a:p>
            <a:pPr lvl="1">
              <a:buNone/>
            </a:pPr>
            <a:r>
              <a:rPr lang="fi-FI" dirty="0" smtClean="0"/>
              <a:t>   esim. N60°14.579’ E024°39.562’</a:t>
            </a:r>
          </a:p>
          <a:p>
            <a:pPr lvl="1"/>
            <a:r>
              <a:rPr lang="fi-FI" dirty="0" smtClean="0"/>
              <a:t>Sitten mennään ja etsitään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kätköt löytyvät?</a:t>
            </a: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143248"/>
            <a:ext cx="28575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GPS (Global Position System) vastaanottimella</a:t>
            </a:r>
          </a:p>
          <a:p>
            <a:pPr lvl="1"/>
            <a:r>
              <a:rPr lang="fi-FI" dirty="0" smtClean="0"/>
              <a:t>GPS kertoo nykyisen sijaintisi sekä suunnan ja etäisyyden kätkölle</a:t>
            </a:r>
          </a:p>
          <a:p>
            <a:pPr lvl="1"/>
            <a:r>
              <a:rPr lang="fi-FI" dirty="0" smtClean="0"/>
              <a:t>Käyttää satelliitteja, ”näköyhteys” taivaalle on oltava</a:t>
            </a:r>
          </a:p>
          <a:p>
            <a:pPr lvl="1"/>
            <a:r>
              <a:rPr lang="fi-FI" dirty="0" smtClean="0"/>
              <a:t>Tarkimmillaan noin 3 metrin säteelle</a:t>
            </a:r>
          </a:p>
          <a:p>
            <a:r>
              <a:rPr lang="fi-FI" dirty="0" smtClean="0"/>
              <a:t>Kartan avulla</a:t>
            </a:r>
          </a:p>
          <a:p>
            <a:pPr lvl="1"/>
            <a:r>
              <a:rPr lang="fi-FI" dirty="0" smtClean="0"/>
              <a:t>Kartoissa </a:t>
            </a:r>
            <a:r>
              <a:rPr lang="fi-FI" dirty="0" smtClean="0"/>
              <a:t>koordinaattiruudukko </a:t>
            </a:r>
          </a:p>
          <a:p>
            <a:pPr lvl="2"/>
            <a:r>
              <a:rPr lang="fi-FI" dirty="0" smtClean="0"/>
              <a:t>Tosin koordinaatistojärjestelmä on eri</a:t>
            </a:r>
            <a:endParaRPr lang="fi-FI" dirty="0" smtClean="0"/>
          </a:p>
          <a:p>
            <a:pPr lvl="1"/>
            <a:r>
              <a:rPr lang="fi-FI" dirty="0" smtClean="0"/>
              <a:t>Netin kartat näyttävät myös kätkökohdan suoraan</a:t>
            </a:r>
          </a:p>
          <a:p>
            <a:pPr lvl="1"/>
            <a:r>
              <a:rPr lang="fi-FI" dirty="0" smtClean="0"/>
              <a:t>Monesti kätevä kaupungeissa, missä GPS:n tarkkuus voi olla huono rakennusten takia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löydän koordinaatteihin?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Maasto-GPS</a:t>
            </a:r>
          </a:p>
          <a:p>
            <a:pPr lvl="1"/>
            <a:r>
              <a:rPr lang="fi-FI" dirty="0" smtClean="0"/>
              <a:t>retkeilykäyttöön suunniteltuja, voi olla kartta pohjalla</a:t>
            </a:r>
          </a:p>
          <a:p>
            <a:r>
              <a:rPr lang="fi-FI" dirty="0" smtClean="0"/>
              <a:t>Kännykkä-GPS</a:t>
            </a:r>
          </a:p>
          <a:p>
            <a:pPr lvl="1"/>
            <a:r>
              <a:rPr lang="fi-FI" dirty="0" smtClean="0"/>
              <a:t>Sisäinen tai ulkoinen GPS mokkula</a:t>
            </a:r>
          </a:p>
          <a:p>
            <a:pPr lvl="2"/>
            <a:r>
              <a:rPr lang="fi-FI" dirty="0" smtClean="0"/>
              <a:t>Ohjelmisto, esim. ilmainen GeocacheNavigator by Trimble http://www.geocachenavigator.com/</a:t>
            </a:r>
          </a:p>
          <a:p>
            <a:r>
              <a:rPr lang="fi-FI" dirty="0" smtClean="0"/>
              <a:t>Autonavigaattorit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Millaisia GPS-vastaanottimia on?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Traditional</a:t>
            </a:r>
          </a:p>
          <a:p>
            <a:pPr lvl="1"/>
            <a:r>
              <a:rPr lang="fi-FI" dirty="0" smtClean="0"/>
              <a:t>Kätkö löytyy suoraan koordinaattien ilmoittamasta paikasta</a:t>
            </a:r>
          </a:p>
          <a:p>
            <a:r>
              <a:rPr lang="fi-FI" dirty="0" smtClean="0"/>
              <a:t>Multi</a:t>
            </a:r>
          </a:p>
          <a:p>
            <a:pPr lvl="1"/>
            <a:r>
              <a:rPr lang="fi-FI" dirty="0" smtClean="0"/>
              <a:t>Sisältää useamman pisteen, joissa pitää käydä</a:t>
            </a:r>
          </a:p>
          <a:p>
            <a:pPr lvl="1"/>
            <a:r>
              <a:rPr lang="fi-FI" dirty="0" smtClean="0"/>
              <a:t>Pisteissä koordinaatit seuraavaan pisteeseen</a:t>
            </a:r>
          </a:p>
          <a:p>
            <a:pPr lvl="1"/>
            <a:r>
              <a:rPr lang="fi-FI" dirty="0" smtClean="0"/>
              <a:t>Lopussa normaali kätköpurkki</a:t>
            </a:r>
          </a:p>
          <a:p>
            <a:r>
              <a:rPr lang="fi-FI" dirty="0" smtClean="0"/>
              <a:t>Mystery</a:t>
            </a:r>
          </a:p>
          <a:p>
            <a:pPr lvl="1"/>
            <a:r>
              <a:rPr lang="fi-FI" dirty="0" smtClean="0"/>
              <a:t>Ratkaistava jokin </a:t>
            </a:r>
            <a:r>
              <a:rPr lang="fi-FI" dirty="0" smtClean="0"/>
              <a:t>tehtävä/arvoitus </a:t>
            </a:r>
            <a:r>
              <a:rPr lang="fi-FI" dirty="0" smtClean="0"/>
              <a:t>koordinaattien saamiseksi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Yleisimmät kätköjen tyypit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Regular</a:t>
            </a:r>
          </a:p>
          <a:p>
            <a:pPr lvl="1"/>
            <a:r>
              <a:rPr lang="fi-FI" dirty="0" smtClean="0"/>
              <a:t>Litran kokoinen tai sitä isompi</a:t>
            </a:r>
          </a:p>
          <a:p>
            <a:r>
              <a:rPr lang="fi-FI" dirty="0" smtClean="0"/>
              <a:t>Small</a:t>
            </a:r>
          </a:p>
          <a:p>
            <a:pPr lvl="1"/>
            <a:r>
              <a:rPr lang="fi-FI" dirty="0" smtClean="0"/>
              <a:t>Pieni pakasterasia tms</a:t>
            </a:r>
          </a:p>
          <a:p>
            <a:r>
              <a:rPr lang="fi-FI" dirty="0" smtClean="0"/>
              <a:t>Micro</a:t>
            </a:r>
          </a:p>
          <a:p>
            <a:pPr lvl="1"/>
            <a:r>
              <a:rPr lang="fi-FI" dirty="0" smtClean="0"/>
              <a:t>Tyypillisesti filmirullan kotelo tai pieni lääkepurkki tai vastaava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Kätköpurkkien tyypit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728</TotalTime>
  <Words>760</Words>
  <Application>Microsoft Office PowerPoint</Application>
  <PresentationFormat>On-screen Show (4:3)</PresentationFormat>
  <Paragraphs>151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Geokätköily</vt:lpstr>
      <vt:lpstr>Mitä on geokätköily?</vt:lpstr>
      <vt:lpstr>Hieman kätköilyn historiaa</vt:lpstr>
      <vt:lpstr>Missä kätköjä on?</vt:lpstr>
      <vt:lpstr>Miten kätköt löytyvät?</vt:lpstr>
      <vt:lpstr>Miten löydän koordinaatteihin?</vt:lpstr>
      <vt:lpstr>Millaisia GPS-vastaanottimia on?</vt:lpstr>
      <vt:lpstr>Yleisimmät kätköjen tyypit</vt:lpstr>
      <vt:lpstr>Kätköpurkkien tyypit</vt:lpstr>
      <vt:lpstr>Vaikeustasot, difficulty</vt:lpstr>
      <vt:lpstr>Vaikeustasot, terrain</vt:lpstr>
      <vt:lpstr>Purkkien sisältö</vt:lpstr>
      <vt:lpstr>Välineet</vt:lpstr>
      <vt:lpstr>Kätköily ja internet</vt:lpstr>
      <vt:lpstr>Kätkökuvaus</vt:lpstr>
      <vt:lpstr>Tärkeimmät sivustot</vt:lpstr>
      <vt:lpstr>Yleisimpiä lyhenteitä</vt:lpstr>
      <vt:lpstr>Aloittaminen</vt:lpstr>
      <vt:lpstr>Kätkön piilottaminen</vt:lpstr>
      <vt:lpstr>Kysymyksiä?</vt:lpstr>
      <vt:lpstr>Onnea etsintään!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Geokätköily</dc:title>
  <dc:creator>huikka</dc:creator>
  <cp:lastModifiedBy>huikka</cp:lastModifiedBy>
  <cp:revision>43</cp:revision>
  <dcterms:created xsi:type="dcterms:W3CDTF">2009-01-18T09:15:34Z</dcterms:created>
  <dcterms:modified xsi:type="dcterms:W3CDTF">2009-01-31T15:09:03Z</dcterms:modified>
</cp:coreProperties>
</file>